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6" autoAdjust="0"/>
    <p:restoredTop sz="94660"/>
  </p:normalViewPr>
  <p:slideViewPr>
    <p:cSldViewPr snapToGrid="0">
      <p:cViewPr>
        <p:scale>
          <a:sx n="125" d="100"/>
          <a:sy n="125" d="100"/>
        </p:scale>
        <p:origin x="-3180" y="-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9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0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14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0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8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8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7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89E8E-FE06-449F-BB3A-BB45A6CB115F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57D73-8F99-4955-8245-018663C91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92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454" y="-888238"/>
            <a:ext cx="9397698" cy="2387600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chemeClr val="bg1"/>
                </a:solidFill>
              </a:rPr>
              <a:t>TECH SEMINAR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9454" y="583008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chemeClr val="bg1"/>
                </a:solidFill>
              </a:rPr>
              <a:t>30/01/2020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08491" y="1472318"/>
            <a:ext cx="38997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chemeClr val="bg1"/>
                </a:solidFill>
              </a:rPr>
              <a:t>JAVASCRIPT</a:t>
            </a:r>
            <a:endParaRPr lang="en-US" sz="5400" b="1">
              <a:solidFill>
                <a:schemeClr val="bg1"/>
              </a:solidFill>
            </a:endParaRPr>
          </a:p>
        </p:txBody>
      </p:sp>
      <p:pic>
        <p:nvPicPr>
          <p:cNvPr id="1026" name="Picture 2" descr="Kết quả hình ảnh cho javascript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595" y="701932"/>
            <a:ext cx="1594859" cy="159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ết quả hình ảnh cho angular  react vu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800" y="4215264"/>
            <a:ext cx="4102427" cy="161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34" y="29842"/>
            <a:ext cx="2939037" cy="293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6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$(“.input”).change(function(){</a:t>
            </a:r>
          </a:p>
          <a:p>
            <a:pPr marL="0" indent="0">
              <a:buNone/>
            </a:pPr>
            <a:r>
              <a:rPr lang="en-US" smtClean="0"/>
              <a:t>Var v = $(this).val();</a:t>
            </a:r>
            <a:endParaRPr lang="en-US"/>
          </a:p>
          <a:p>
            <a:pPr marL="0" indent="0">
              <a:buNone/>
            </a:pPr>
            <a:r>
              <a:rPr lang="en-US" smtClean="0"/>
              <a:t>})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1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TECH SEMINAR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SEMINAR</dc:title>
  <dc:creator>Harry</dc:creator>
  <cp:lastModifiedBy>Harry</cp:lastModifiedBy>
  <cp:revision>3</cp:revision>
  <dcterms:created xsi:type="dcterms:W3CDTF">2020-01-30T03:24:29Z</dcterms:created>
  <dcterms:modified xsi:type="dcterms:W3CDTF">2020-01-30T07:41:05Z</dcterms:modified>
</cp:coreProperties>
</file>